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5" r:id="rId3"/>
    <p:sldId id="272" r:id="rId4"/>
    <p:sldId id="273" r:id="rId5"/>
    <p:sldId id="264" r:id="rId6"/>
    <p:sldId id="270" r:id="rId7"/>
    <p:sldId id="281" r:id="rId8"/>
    <p:sldId id="276" r:id="rId9"/>
    <p:sldId id="277" r:id="rId10"/>
    <p:sldId id="279" r:id="rId11"/>
    <p:sldId id="278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68" r:id="rId20"/>
    <p:sldId id="289" r:id="rId21"/>
    <p:sldId id="288" r:id="rId22"/>
    <p:sldId id="290" r:id="rId23"/>
    <p:sldId id="291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9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6" y="3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644759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SNAKE GAME</a:t>
            </a:r>
            <a:endParaRPr lang="en-US" altLang="ko-KR" sz="6600" b="1" spc="-1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spc="-1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스네이크 게임</a:t>
            </a:r>
            <a:endParaRPr lang="ko-KR" altLang="en-US" sz="4800" spc="-1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202227042_</a:t>
            </a:r>
            <a:r>
              <a:rPr lang="ko-KR" altLang="en-US" sz="1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김민강</a:t>
            </a:r>
            <a:br>
              <a:rPr lang="en-US" altLang="ko-KR" sz="1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1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r>
              <a:rPr lang="en-US" altLang="ko-KR" sz="1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창문, 대칭, 예술, 흑백이(가) 표시된 사진&#10;&#10;자동 생성된 설명">
            <a:extLst>
              <a:ext uri="{FF2B5EF4-FFF2-40B4-BE49-F238E27FC236}">
                <a16:creationId xmlns:a16="http://schemas.microsoft.com/office/drawing/2014/main" id="{C967B3B6-52D3-9EA8-D12E-9C015AE62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9719" y="97176"/>
            <a:ext cx="1676206" cy="21235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D20847-D4CE-779C-CCC4-5AD0593D19B0}"/>
              </a:ext>
            </a:extLst>
          </p:cNvPr>
          <p:cNvSpPr/>
          <p:nvPr/>
        </p:nvSpPr>
        <p:spPr>
          <a:xfrm>
            <a:off x="9765422" y="6529397"/>
            <a:ext cx="2447925" cy="3286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202227042_</a:t>
            </a:r>
            <a:r>
              <a:rPr lang="ko-KR" altLang="en-US" sz="11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김민강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FB7C2-513D-B21C-D18B-7D71D576832A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60920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0" y="8598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요소</a:t>
            </a:r>
          </a:p>
        </p:txBody>
      </p:sp>
      <p:pic>
        <p:nvPicPr>
          <p:cNvPr id="6" name="SnakeGame">
            <a:hlinkClick r:id="" action="ppaction://media"/>
            <a:extLst>
              <a:ext uri="{FF2B5EF4-FFF2-40B4-BE49-F238E27FC236}">
                <a16:creationId xmlns:a16="http://schemas.microsoft.com/office/drawing/2014/main" id="{304CCD8F-E65E-386C-12AA-A3DF4E8812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476" y="1001425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 및 구조도 설명</a:t>
            </a:r>
            <a:endParaRPr lang="ko-KR" altLang="en-US" sz="2800" spc="-3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583272" y="6437787"/>
            <a:ext cx="25987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11C58013-C204-8858-CBB3-62D6B3713CD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2E8DD7A-DB97-1F03-490D-DE51D55F750F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2C7BAD-4AF9-46C3-D844-FF99556D15D3}"/>
              </a:ext>
            </a:extLst>
          </p:cNvPr>
          <p:cNvGrpSpPr/>
          <p:nvPr/>
        </p:nvGrpSpPr>
        <p:grpSpPr>
          <a:xfrm>
            <a:off x="3355761" y="1937348"/>
            <a:ext cx="2661578" cy="2661579"/>
            <a:chOff x="4443663" y="1612231"/>
            <a:chExt cx="3324727" cy="332472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6E88D5-30DD-948E-2A8C-F0AED7BE5F5F}"/>
                </a:ext>
              </a:extLst>
            </p:cNvPr>
            <p:cNvSpPr/>
            <p:nvPr/>
          </p:nvSpPr>
          <p:spPr>
            <a:xfrm>
              <a:off x="4443663" y="1612231"/>
              <a:ext cx="3324727" cy="33247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ACF071E-9A86-8FDC-F834-772E427AE2D4}"/>
                </a:ext>
              </a:extLst>
            </p:cNvPr>
            <p:cNvSpPr/>
            <p:nvPr/>
          </p:nvSpPr>
          <p:spPr>
            <a:xfrm>
              <a:off x="5317958" y="1612231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DDB7E23-1346-F28D-BA98-AE91924FDF52}"/>
                </a:ext>
              </a:extLst>
            </p:cNvPr>
            <p:cNvSpPr/>
            <p:nvPr/>
          </p:nvSpPr>
          <p:spPr>
            <a:xfrm>
              <a:off x="5317958" y="3380874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1BD328A-58B9-A86B-3F4A-ED78E54A910D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95744C-C1FF-C312-1728-8830373D8B74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A289478-8163-B5E1-051F-BA6536014DC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분야의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375A7-AF44-3AE8-8BA4-7115F32C8508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B17DD-21D6-FF7F-9ED2-99EA66FE1482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A4026-A498-6AD7-C7CB-AEEEEE73068C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A01D7-A03E-59AC-B91E-BBB182D178A4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65766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86900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108034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524099" y="2672718"/>
            <a:ext cx="3143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Simple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283369" y="4096357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디자인을 간소화하고 낭비를 배제한 단순한 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766</Words>
  <Application>Microsoft Office PowerPoint</Application>
  <PresentationFormat>와이드스크린</PresentationFormat>
  <Paragraphs>179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G마켓 산스 TTF Medium</vt:lpstr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민강</cp:lastModifiedBy>
  <cp:revision>46</cp:revision>
  <dcterms:created xsi:type="dcterms:W3CDTF">2022-08-03T01:14:38Z</dcterms:created>
  <dcterms:modified xsi:type="dcterms:W3CDTF">2023-06-17T11:41:38Z</dcterms:modified>
</cp:coreProperties>
</file>